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edium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A"/>
    <a:srgbClr val="00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3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Streamline Your Workflow: Introducing Team Sync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142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Sync is the centralized hub for modern teams. It integrates key tools for seamless project management. It improves communications and boosts collaboration. It helps teams boost productivity by 30%.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 used by 50+ companies, with an average team size of 25.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756440" y="5776198"/>
            <a:ext cx="12703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FE401-27B1-5F86-3408-73C87592F57B}"/>
              </a:ext>
            </a:extLst>
          </p:cNvPr>
          <p:cNvSpPr/>
          <p:nvPr/>
        </p:nvSpPr>
        <p:spPr>
          <a:xfrm>
            <a:off x="12739955" y="7654247"/>
            <a:ext cx="1797978" cy="503434"/>
          </a:xfrm>
          <a:prstGeom prst="rect">
            <a:avLst/>
          </a:prstGeom>
          <a:solidFill>
            <a:srgbClr val="00001B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Functionality: Projects, Tasks, Teams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60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Sync offers a project dashboard with Kanban boards. Assign tasks, set deadlines, and track progress in real-time. Access a team directory with roles, skills, and contact info. See task completion rate increased by 20%.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29933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464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Dashboards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95478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project status.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229933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4464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95478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progress.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7893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013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Directory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5037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skills.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B02291-C2ED-7A77-E17A-5D14C4C810E3}"/>
              </a:ext>
            </a:extLst>
          </p:cNvPr>
          <p:cNvSpPr/>
          <p:nvPr/>
        </p:nvSpPr>
        <p:spPr>
          <a:xfrm>
            <a:off x="12698170" y="7695344"/>
            <a:ext cx="1808252" cy="441789"/>
          </a:xfrm>
          <a:prstGeom prst="round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222"/>
            <a:ext cx="80508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Integrated Editor: Code &amp; Figma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3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Sync features an integrated editor with code and Figma capabilities.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1682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0233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 code with syntax highlighting for Python, JS, and HTML.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981682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812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Figma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30245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design collaboration with version control and co-editing.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981682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811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30233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co-editing and commenting to reduce design signoff time.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FBA90D-7656-EF74-833A-B53F38024E91}"/>
              </a:ext>
            </a:extLst>
          </p:cNvPr>
          <p:cNvSpPr/>
          <p:nvPr/>
        </p:nvSpPr>
        <p:spPr>
          <a:xfrm>
            <a:off x="12852971" y="7674796"/>
            <a:ext cx="1664413" cy="462337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35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Communication: Integrated Video Calls &amp; Mail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312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video conferencing with screen sharing and recording. Internal mail system for secure messaging. Set notifications for project updates, tasks, and mentions. Enjoy a 60% reduction in email clutter.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1480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40751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Video Calls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0186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Internal Mail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688931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87579" y="6649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Notifications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Collaboration: Whiteboard &amp; Document Editing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997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collaborative whiteboard for brainstorming. Shared document editing with version history. Supports .docx and .pdf. Commenting, annotations, and approval workflows. Ideation cycle time reduced by 35%.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988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4698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Whiteboard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51892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Brainstorm ideas.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60340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 Editing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65245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documents with approvals.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33DFC2-E87C-566F-1146-C6B4BBF62D66}"/>
              </a:ext>
            </a:extLst>
          </p:cNvPr>
          <p:cNvSpPr/>
          <p:nvPr/>
        </p:nvSpPr>
        <p:spPr>
          <a:xfrm>
            <a:off x="12852971" y="7726166"/>
            <a:ext cx="1684962" cy="362903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770"/>
            <a:ext cx="58984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Assistance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1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our AI-driven features that enhance team productivity and global collaboration. Experience smarter workflows with automatic transcription, AI-generated summaries, and real-time translation.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3133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Transcription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8378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video call transcripts save time and improve accessibility.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163133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993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48390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AI-generated summaries of meetings and documents provide quick insights.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163133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Translation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48378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translation supports global teams, breaking down language barriers.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9BE5C-D266-6C2F-6A00-7AA58D4026D2}"/>
              </a:ext>
            </a:extLst>
          </p:cNvPr>
          <p:cNvSpPr/>
          <p:nvPr/>
        </p:nvSpPr>
        <p:spPr>
          <a:xfrm>
            <a:off x="12852971" y="7726166"/>
            <a:ext cx="1684962" cy="362903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1588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Marketing Dashboard: Analytics &amp; Campaigns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marketing dashboard to track campaign performance. Analytics on website traffic, conversions, and engagement. Tools for managing social media, email marketing, and SEO. See campaign ROI increased by 25%.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5018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website traffic.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47717" y="497419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402383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search results.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44326" y="35905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Campaign ROI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790" y="647640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performance.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44326" y="635781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4BABB7-384A-8EA4-9625-EA18B6BA912F}"/>
              </a:ext>
            </a:extLst>
          </p:cNvPr>
          <p:cNvSpPr/>
          <p:nvPr/>
        </p:nvSpPr>
        <p:spPr>
          <a:xfrm>
            <a:off x="12852971" y="7726166"/>
            <a:ext cx="1684962" cy="362903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138"/>
            <a:ext cx="7262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Robust Security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470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authentication with multi-factor options. Granular permissions for controlling access. Protect projects, tasks, and documents. Data encryption at rest and in transit. Compliant with SOC 2, GDPR, and HIPAA.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909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03973" y="3690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3973" y="418135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Multi-factor options.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77107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44134" y="4771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Permissions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52614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access.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85120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84415" y="5851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634162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 all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9838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Architecture: React, Node.js, MongoDB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69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modern tech stack: React, Node.js, and MongoDB. The scalable architecture supports 10,000+ concurrent users. Offers an open API for integrations with other tools. We guarantee 99.9% uptime.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917871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42096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4144685"/>
            <a:ext cx="108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Scalable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73892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782503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9871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5009317"/>
            <a:ext cx="977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Modern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60355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47134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773" y="58518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509272" y="5873948"/>
            <a:ext cx="101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Reliable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066E3-BAD0-B474-47F3-B0FA4109595B}"/>
              </a:ext>
            </a:extLst>
          </p:cNvPr>
          <p:cNvSpPr/>
          <p:nvPr/>
        </p:nvSpPr>
        <p:spPr>
          <a:xfrm>
            <a:off x="12852971" y="7726166"/>
            <a:ext cx="1684962" cy="362903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521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Roboto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Aaryan Kumar</cp:lastModifiedBy>
  <cp:revision>2</cp:revision>
  <dcterms:created xsi:type="dcterms:W3CDTF">2025-04-13T12:20:05Z</dcterms:created>
  <dcterms:modified xsi:type="dcterms:W3CDTF">2025-04-13T12:23:58Z</dcterms:modified>
</cp:coreProperties>
</file>